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73" r:id="rId3"/>
    <p:sldId id="265" r:id="rId4"/>
    <p:sldId id="266" r:id="rId5"/>
    <p:sldId id="267" r:id="rId6"/>
    <p:sldId id="268" r:id="rId7"/>
    <p:sldId id="269" r:id="rId8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243C5D-AFAF-2481-CF18-A6FF5B7A0458}" v="36" dt="2024-09-20T07:09:39.9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27119843-77EE-8AB1-EB05-477F08A26CBE}"/>
              </a:ext>
            </a:extLst>
          </p:cNvPr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DF46A27D-C56C-72AE-891E-B8D3342D691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4592 w 6027"/>
                <a:gd name="T1" fmla="*/ 59 h 2296"/>
                <a:gd name="T2" fmla="*/ 0 w 6027"/>
                <a:gd name="T3" fmla="*/ 59 h 2296"/>
                <a:gd name="T4" fmla="*/ 0 w 6027"/>
                <a:gd name="T5" fmla="*/ 0 h 2296"/>
                <a:gd name="T6" fmla="*/ 4592 w 6027"/>
                <a:gd name="T7" fmla="*/ 0 h 2296"/>
                <a:gd name="T8" fmla="*/ 4592 w 6027"/>
                <a:gd name="T9" fmla="*/ 59 h 2296"/>
                <a:gd name="T10" fmla="*/ 4592 w 6027"/>
                <a:gd name="T11" fmla="*/ 59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70FDCB77-06B2-FA06-FD42-385791B2336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i-FI">
                <a:latin typeface="Arial" charset="0"/>
                <a:cs typeface="Arial" charset="0"/>
              </a:endParaRPr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02A8F71A-BC5E-65F6-4D77-2AF665C923DD}"/>
              </a:ext>
            </a:extLst>
          </p:cNvPr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>
              <a:gd name="T0" fmla="*/ 2147483646 w 5748"/>
              <a:gd name="T1" fmla="*/ 2147483646 h 246"/>
              <a:gd name="T2" fmla="*/ 0 w 5748"/>
              <a:gd name="T3" fmla="*/ 2147483646 h 246"/>
              <a:gd name="T4" fmla="*/ 0 w 5748"/>
              <a:gd name="T5" fmla="*/ 0 h 246"/>
              <a:gd name="T6" fmla="*/ 2147483646 w 5748"/>
              <a:gd name="T7" fmla="*/ 0 h 246"/>
              <a:gd name="T8" fmla="*/ 2147483646 w 5748"/>
              <a:gd name="T9" fmla="*/ 2147483646 h 246"/>
              <a:gd name="T10" fmla="*/ 2147483646 w 5748"/>
              <a:gd name="T11" fmla="*/ 2147483646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6" name="Group 6">
            <a:extLst>
              <a:ext uri="{FF2B5EF4-FFF2-40B4-BE49-F238E27FC236}">
                <a16:creationId xmlns:a16="http://schemas.microsoft.com/office/drawing/2014/main" id="{6611D63C-C367-262B-8E3A-42078BD8C1CD}"/>
              </a:ext>
            </a:extLst>
          </p:cNvPr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A78090EC-02D3-9BF3-0C49-0EA2942B0CFC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i-FI">
                <a:latin typeface="Arial" charset="0"/>
                <a:cs typeface="Arial" charset="0"/>
              </a:endParaRPr>
            </a:p>
          </p:txBody>
        </p:sp>
        <p:grpSp>
          <p:nvGrpSpPr>
            <p:cNvPr id="8" name="Group 8">
              <a:extLst>
                <a:ext uri="{FF2B5EF4-FFF2-40B4-BE49-F238E27FC236}">
                  <a16:creationId xmlns:a16="http://schemas.microsoft.com/office/drawing/2014/main" id="{0B8D47DC-4FCA-45F8-2189-C2139D6F8571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0" name="Freeform 9">
                <a:extLst>
                  <a:ext uri="{FF2B5EF4-FFF2-40B4-BE49-F238E27FC236}">
                    <a16:creationId xmlns:a16="http://schemas.microsoft.com/office/drawing/2014/main" id="{61654BAA-81D7-819D-0BE9-B431DD37CA17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>
                  <a:gd name="T0" fmla="*/ 636 w 994"/>
                  <a:gd name="T1" fmla="*/ 373 h 529"/>
                  <a:gd name="T2" fmla="*/ 495 w 994"/>
                  <a:gd name="T3" fmla="*/ 370 h 529"/>
                  <a:gd name="T4" fmla="*/ 280 w 994"/>
                  <a:gd name="T5" fmla="*/ 249 h 529"/>
                  <a:gd name="T6" fmla="*/ 127 w 994"/>
                  <a:gd name="T7" fmla="*/ 66 h 529"/>
                  <a:gd name="T8" fmla="*/ 0 w 994"/>
                  <a:gd name="T9" fmla="*/ 0 h 529"/>
                  <a:gd name="T10" fmla="*/ 22 w 994"/>
                  <a:gd name="T11" fmla="*/ 26 h 529"/>
                  <a:gd name="T12" fmla="*/ 0 w 994"/>
                  <a:gd name="T13" fmla="*/ 65 h 529"/>
                  <a:gd name="T14" fmla="*/ 30 w 994"/>
                  <a:gd name="T15" fmla="*/ 119 h 529"/>
                  <a:gd name="T16" fmla="*/ 75 w 994"/>
                  <a:gd name="T17" fmla="*/ 243 h 529"/>
                  <a:gd name="T18" fmla="*/ 45 w 994"/>
                  <a:gd name="T19" fmla="*/ 422 h 529"/>
                  <a:gd name="T20" fmla="*/ 200 w 994"/>
                  <a:gd name="T21" fmla="*/ 329 h 529"/>
                  <a:gd name="T22" fmla="*/ 592 w 994"/>
                  <a:gd name="T23" fmla="*/ 527 h 529"/>
                  <a:gd name="T24" fmla="*/ 994 w 994"/>
                  <a:gd name="T25" fmla="*/ 529 h 529"/>
                  <a:gd name="T26" fmla="*/ 828 w 994"/>
                  <a:gd name="T27" fmla="*/ 473 h 529"/>
                  <a:gd name="T28" fmla="*/ 636 w 994"/>
                  <a:gd name="T29" fmla="*/ 373 h 52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1" name="Freeform 10">
                <a:extLst>
                  <a:ext uri="{FF2B5EF4-FFF2-40B4-BE49-F238E27FC236}">
                    <a16:creationId xmlns:a16="http://schemas.microsoft.com/office/drawing/2014/main" id="{5101CB89-62A6-A8B7-5567-41A165581D5B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35 h 353"/>
                  <a:gd name="T4" fmla="*/ 24 w 186"/>
                  <a:gd name="T5" fmla="*/ 60 h 353"/>
                  <a:gd name="T6" fmla="*/ 18 w 186"/>
                  <a:gd name="T7" fmla="*/ 130 h 353"/>
                  <a:gd name="T8" fmla="*/ 42 w 186"/>
                  <a:gd name="T9" fmla="*/ 224 h 353"/>
                  <a:gd name="T10" fmla="*/ 48 w 186"/>
                  <a:gd name="T11" fmla="*/ 318 h 353"/>
                  <a:gd name="T12" fmla="*/ 0 w 186"/>
                  <a:gd name="T13" fmla="*/ 694 h 353"/>
                  <a:gd name="T14" fmla="*/ 54 w 186"/>
                  <a:gd name="T15" fmla="*/ 459 h 353"/>
                  <a:gd name="T16" fmla="*/ 84 w 186"/>
                  <a:gd name="T17" fmla="*/ 424 h 353"/>
                  <a:gd name="T18" fmla="*/ 126 w 186"/>
                  <a:gd name="T19" fmla="*/ 248 h 353"/>
                  <a:gd name="T20" fmla="*/ 144 w 186"/>
                  <a:gd name="T21" fmla="*/ 235 h 353"/>
                  <a:gd name="T22" fmla="*/ 144 w 186"/>
                  <a:gd name="T23" fmla="*/ 177 h 353"/>
                  <a:gd name="T24" fmla="*/ 186 w 186"/>
                  <a:gd name="T25" fmla="*/ 130 h 353"/>
                  <a:gd name="T26" fmla="*/ 162 w 186"/>
                  <a:gd name="T27" fmla="*/ 117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2" name="Freeform 11">
                <a:extLst>
                  <a:ext uri="{FF2B5EF4-FFF2-40B4-BE49-F238E27FC236}">
                    <a16:creationId xmlns:a16="http://schemas.microsoft.com/office/drawing/2014/main" id="{C8483103-EE60-8E88-7F2B-43B1C19B066B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3" name="Freeform 12">
                <a:extLst>
                  <a:ext uri="{FF2B5EF4-FFF2-40B4-BE49-F238E27FC236}">
                    <a16:creationId xmlns:a16="http://schemas.microsoft.com/office/drawing/2014/main" id="{16E0072B-14D4-B2A1-7DC4-267926CA2A45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12 h 66"/>
                  <a:gd name="T8" fmla="*/ 6 w 155"/>
                  <a:gd name="T9" fmla="*/ 35 h 66"/>
                  <a:gd name="T10" fmla="*/ 0 w 155"/>
                  <a:gd name="T11" fmla="*/ 48 h 66"/>
                  <a:gd name="T12" fmla="*/ 78 w 155"/>
                  <a:gd name="T13" fmla="*/ 118 h 66"/>
                  <a:gd name="T14" fmla="*/ 96 w 155"/>
                  <a:gd name="T15" fmla="*/ 83 h 66"/>
                  <a:gd name="T16" fmla="*/ 155 w 155"/>
                  <a:gd name="T17" fmla="*/ 131 h 66"/>
                  <a:gd name="T18" fmla="*/ 126 w 155"/>
                  <a:gd name="T19" fmla="*/ 48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4" name="Freeform 13">
                <a:extLst>
                  <a:ext uri="{FF2B5EF4-FFF2-40B4-BE49-F238E27FC236}">
                    <a16:creationId xmlns:a16="http://schemas.microsoft.com/office/drawing/2014/main" id="{E4E98A5F-0FF9-8E6E-2B3F-6F448DE6CF57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74 h 72"/>
                  <a:gd name="T2" fmla="*/ 0 w 42"/>
                  <a:gd name="T3" fmla="*/ 37 h 72"/>
                  <a:gd name="T4" fmla="*/ 12 w 42"/>
                  <a:gd name="T5" fmla="*/ 12 h 72"/>
                  <a:gd name="T6" fmla="*/ 0 w 42"/>
                  <a:gd name="T7" fmla="*/ 12 h 72"/>
                  <a:gd name="T8" fmla="*/ 12 w 42"/>
                  <a:gd name="T9" fmla="*/ 12 h 72"/>
                  <a:gd name="T10" fmla="*/ 24 w 42"/>
                  <a:gd name="T11" fmla="*/ 12 h 72"/>
                  <a:gd name="T12" fmla="*/ 36 w 42"/>
                  <a:gd name="T13" fmla="*/ 12 h 72"/>
                  <a:gd name="T14" fmla="*/ 42 w 42"/>
                  <a:gd name="T15" fmla="*/ 0 h 72"/>
                  <a:gd name="T16" fmla="*/ 30 w 42"/>
                  <a:gd name="T17" fmla="*/ 37 h 72"/>
                  <a:gd name="T18" fmla="*/ 42 w 42"/>
                  <a:gd name="T19" fmla="*/ 99 h 72"/>
                  <a:gd name="T20" fmla="*/ 12 w 42"/>
                  <a:gd name="T21" fmla="*/ 145 h 72"/>
                  <a:gd name="T22" fmla="*/ 6 w 42"/>
                  <a:gd name="T23" fmla="*/ 74 h 72"/>
                  <a:gd name="T24" fmla="*/ 6 w 42"/>
                  <a:gd name="T25" fmla="*/ 74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</p:grpSp>
        <p:sp>
          <p:nvSpPr>
            <p:cNvPr id="9" name="Freeform 14">
              <a:extLst>
                <a:ext uri="{FF2B5EF4-FFF2-40B4-BE49-F238E27FC236}">
                  <a16:creationId xmlns:a16="http://schemas.microsoft.com/office/drawing/2014/main" id="{0C98AAB8-5F11-7F73-197D-3D6F9640BDBA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i-FI">
                <a:latin typeface="Arial" charset="0"/>
                <a:cs typeface="Arial" charset="0"/>
              </a:endParaRPr>
            </a:p>
          </p:txBody>
        </p:sp>
      </p:grpSp>
      <p:grpSp>
        <p:nvGrpSpPr>
          <p:cNvPr id="15" name="Group 15">
            <a:extLst>
              <a:ext uri="{FF2B5EF4-FFF2-40B4-BE49-F238E27FC236}">
                <a16:creationId xmlns:a16="http://schemas.microsoft.com/office/drawing/2014/main" id="{CDDCD3A4-8A99-5CC1-0273-0BF1EF77D943}"/>
              </a:ext>
            </a:extLst>
          </p:cNvPr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52B69AD1-3FA8-F02F-3BFC-0E3999F3EBD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6 h 287"/>
                <a:gd name="T4" fmla="*/ 66 w 365"/>
                <a:gd name="T5" fmla="*/ 120 h 287"/>
                <a:gd name="T6" fmla="*/ 143 w 365"/>
                <a:gd name="T7" fmla="*/ 198 h 287"/>
                <a:gd name="T8" fmla="*/ 191 w 365"/>
                <a:gd name="T9" fmla="*/ 180 h 287"/>
                <a:gd name="T10" fmla="*/ 341 w 365"/>
                <a:gd name="T11" fmla="*/ 311 h 287"/>
                <a:gd name="T12" fmla="*/ 305 w 365"/>
                <a:gd name="T13" fmla="*/ 189 h 287"/>
                <a:gd name="T14" fmla="*/ 365 w 365"/>
                <a:gd name="T15" fmla="*/ 144 h 287"/>
                <a:gd name="T16" fmla="*/ 359 w 365"/>
                <a:gd name="T17" fmla="*/ 138 h 287"/>
                <a:gd name="T18" fmla="*/ 335 w 365"/>
                <a:gd name="T19" fmla="*/ 126 h 287"/>
                <a:gd name="T20" fmla="*/ 299 w 365"/>
                <a:gd name="T21" fmla="*/ 96 h 287"/>
                <a:gd name="T22" fmla="*/ 257 w 365"/>
                <a:gd name="T23" fmla="*/ 78 h 287"/>
                <a:gd name="T24" fmla="*/ 215 w 365"/>
                <a:gd name="T25" fmla="*/ 60 h 287"/>
                <a:gd name="T26" fmla="*/ 173 w 365"/>
                <a:gd name="T27" fmla="*/ 42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024ACD54-C6D2-8536-3237-C7F201FA093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FCC3DA37-9905-4F73-D609-6108AE270C5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6 h 60"/>
                <a:gd name="T16" fmla="*/ 65 w 71"/>
                <a:gd name="T17" fmla="*/ 48 h 60"/>
                <a:gd name="T18" fmla="*/ 71 w 71"/>
                <a:gd name="T19" fmla="*/ 60 h 60"/>
                <a:gd name="T20" fmla="*/ 71 w 71"/>
                <a:gd name="T21" fmla="*/ 66 h 60"/>
                <a:gd name="T22" fmla="*/ 59 w 71"/>
                <a:gd name="T23" fmla="*/ 60 h 60"/>
                <a:gd name="T24" fmla="*/ 47 w 71"/>
                <a:gd name="T25" fmla="*/ 48 h 60"/>
                <a:gd name="T26" fmla="*/ 23 w 71"/>
                <a:gd name="T27" fmla="*/ 36 h 60"/>
                <a:gd name="T28" fmla="*/ 23 w 71"/>
                <a:gd name="T29" fmla="*/ 42 h 60"/>
                <a:gd name="T30" fmla="*/ 18 w 71"/>
                <a:gd name="T31" fmla="*/ 48 h 60"/>
                <a:gd name="T32" fmla="*/ 12 w 71"/>
                <a:gd name="T33" fmla="*/ 54 h 60"/>
                <a:gd name="T34" fmla="*/ 6 w 71"/>
                <a:gd name="T35" fmla="*/ 54 h 60"/>
                <a:gd name="T36" fmla="*/ 6 w 71"/>
                <a:gd name="T37" fmla="*/ 54 h 60"/>
                <a:gd name="T38" fmla="*/ 6 w 71"/>
                <a:gd name="T39" fmla="*/ 42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9" name="Freeform 19">
              <a:extLst>
                <a:ext uri="{FF2B5EF4-FFF2-40B4-BE49-F238E27FC236}">
                  <a16:creationId xmlns:a16="http://schemas.microsoft.com/office/drawing/2014/main" id="{68FF6B3D-AB82-DDD0-A418-3AE46F113D3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60 h 162"/>
                <a:gd name="T10" fmla="*/ 96 w 161"/>
                <a:gd name="T11" fmla="*/ 66 h 162"/>
                <a:gd name="T12" fmla="*/ 102 w 161"/>
                <a:gd name="T13" fmla="*/ 78 h 162"/>
                <a:gd name="T14" fmla="*/ 108 w 161"/>
                <a:gd name="T15" fmla="*/ 90 h 162"/>
                <a:gd name="T16" fmla="*/ 120 w 161"/>
                <a:gd name="T17" fmla="*/ 102 h 162"/>
                <a:gd name="T18" fmla="*/ 143 w 161"/>
                <a:gd name="T19" fmla="*/ 120 h 162"/>
                <a:gd name="T20" fmla="*/ 155 w 161"/>
                <a:gd name="T21" fmla="*/ 150 h 162"/>
                <a:gd name="T22" fmla="*/ 161 w 161"/>
                <a:gd name="T23" fmla="*/ 168 h 162"/>
                <a:gd name="T24" fmla="*/ 161 w 161"/>
                <a:gd name="T25" fmla="*/ 174 h 162"/>
                <a:gd name="T26" fmla="*/ 96 w 161"/>
                <a:gd name="T27" fmla="*/ 108 h 162"/>
                <a:gd name="T28" fmla="*/ 30 w 161"/>
                <a:gd name="T29" fmla="*/ 60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" name="Freeform 20">
              <a:extLst>
                <a:ext uri="{FF2B5EF4-FFF2-40B4-BE49-F238E27FC236}">
                  <a16:creationId xmlns:a16="http://schemas.microsoft.com/office/drawing/2014/main" id="{32EAED6A-2B63-BB27-1F4C-2DF646D2750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6 h 60"/>
                <a:gd name="T4" fmla="*/ 41 w 59"/>
                <a:gd name="T5" fmla="*/ 42 h 60"/>
                <a:gd name="T6" fmla="*/ 47 w 59"/>
                <a:gd name="T7" fmla="*/ 48 h 60"/>
                <a:gd name="T8" fmla="*/ 53 w 59"/>
                <a:gd name="T9" fmla="*/ 60 h 60"/>
                <a:gd name="T10" fmla="*/ 53 w 59"/>
                <a:gd name="T11" fmla="*/ 66 h 60"/>
                <a:gd name="T12" fmla="*/ 47 w 59"/>
                <a:gd name="T13" fmla="*/ 60 h 60"/>
                <a:gd name="T14" fmla="*/ 35 w 59"/>
                <a:gd name="T15" fmla="*/ 54 h 60"/>
                <a:gd name="T16" fmla="*/ 23 w 59"/>
                <a:gd name="T17" fmla="*/ 42 h 60"/>
                <a:gd name="T18" fmla="*/ 17 w 59"/>
                <a:gd name="T19" fmla="*/ 36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1" name="Freeform 21">
              <a:extLst>
                <a:ext uri="{FF2B5EF4-FFF2-40B4-BE49-F238E27FC236}">
                  <a16:creationId xmlns:a16="http://schemas.microsoft.com/office/drawing/2014/main" id="{66E9C0A1-A488-07EC-5BB9-34D42FA4D81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42 h 204"/>
                <a:gd name="T2" fmla="*/ 245 w 245"/>
                <a:gd name="T3" fmla="*/ 48 h 204"/>
                <a:gd name="T4" fmla="*/ 209 w 245"/>
                <a:gd name="T5" fmla="*/ 90 h 204"/>
                <a:gd name="T6" fmla="*/ 143 w 245"/>
                <a:gd name="T7" fmla="*/ 144 h 204"/>
                <a:gd name="T8" fmla="*/ 167 w 245"/>
                <a:gd name="T9" fmla="*/ 168 h 204"/>
                <a:gd name="T10" fmla="*/ 179 w 245"/>
                <a:gd name="T11" fmla="*/ 222 h 204"/>
                <a:gd name="T12" fmla="*/ 77 w 245"/>
                <a:gd name="T13" fmla="*/ 144 h 204"/>
                <a:gd name="T14" fmla="*/ 47 w 245"/>
                <a:gd name="T15" fmla="*/ 90 h 204"/>
                <a:gd name="T16" fmla="*/ 89 w 245"/>
                <a:gd name="T17" fmla="*/ 72 h 204"/>
                <a:gd name="T18" fmla="*/ 59 w 245"/>
                <a:gd name="T19" fmla="*/ 42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42 h 204"/>
                <a:gd name="T50" fmla="*/ 233 w 245"/>
                <a:gd name="T51" fmla="*/ 42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5142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5143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22" name="Rectangle 24">
            <a:extLst>
              <a:ext uri="{FF2B5EF4-FFF2-40B4-BE49-F238E27FC236}">
                <a16:creationId xmlns:a16="http://schemas.microsoft.com/office/drawing/2014/main" id="{01AFDB85-F83C-7672-3DFE-257837824389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23" name="Rectangle 25">
            <a:extLst>
              <a:ext uri="{FF2B5EF4-FFF2-40B4-BE49-F238E27FC236}">
                <a16:creationId xmlns:a16="http://schemas.microsoft.com/office/drawing/2014/main" id="{111757C3-8AB3-6ED1-080C-B1701B62ADE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CB68201-39EE-4BA0-91B5-3FD139BB6E13}" type="slidenum">
              <a:rPr lang="fi-FI" altLang="fi-FI"/>
              <a:pPr/>
              <a:t>‹#›</a:t>
            </a:fld>
            <a:endParaRPr lang="fi-FI" altLang="fi-FI"/>
          </a:p>
        </p:txBody>
      </p:sp>
      <p:sp>
        <p:nvSpPr>
          <p:cNvPr id="24" name="Rectangle 26">
            <a:extLst>
              <a:ext uri="{FF2B5EF4-FFF2-40B4-BE49-F238E27FC236}">
                <a16:creationId xmlns:a16="http://schemas.microsoft.com/office/drawing/2014/main" id="{3D14CD7F-55A3-B3C0-80D8-275FC2D9581A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0138600"/>
      </p:ext>
    </p:extLst>
  </p:cSld>
  <p:clrMapOvr>
    <a:masterClrMapping/>
  </p:clrMapOvr>
  <p:transition spd="med">
    <p:pull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07CB0D9A-7A55-5BE0-7C31-C0DAEC1294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25">
            <a:extLst>
              <a:ext uri="{FF2B5EF4-FFF2-40B4-BE49-F238E27FC236}">
                <a16:creationId xmlns:a16="http://schemas.microsoft.com/office/drawing/2014/main" id="{F3E0CE2A-215F-AEBC-94DE-B09F2CC22E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26">
            <a:extLst>
              <a:ext uri="{FF2B5EF4-FFF2-40B4-BE49-F238E27FC236}">
                <a16:creationId xmlns:a16="http://schemas.microsoft.com/office/drawing/2014/main" id="{15D465BD-452F-ADD5-DE57-033151DD9E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FB5E3C-297B-4753-9F5B-5FEEC27B6408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00099588"/>
      </p:ext>
    </p:extLst>
  </p:cSld>
  <p:clrMapOvr>
    <a:masterClrMapping/>
  </p:clrMapOvr>
  <p:transition spd="med">
    <p:pull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77439C81-8C1B-6989-500B-362BE00C44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25">
            <a:extLst>
              <a:ext uri="{FF2B5EF4-FFF2-40B4-BE49-F238E27FC236}">
                <a16:creationId xmlns:a16="http://schemas.microsoft.com/office/drawing/2014/main" id="{0B36F786-6D53-AA71-CFBA-7E2BD392C2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26">
            <a:extLst>
              <a:ext uri="{FF2B5EF4-FFF2-40B4-BE49-F238E27FC236}">
                <a16:creationId xmlns:a16="http://schemas.microsoft.com/office/drawing/2014/main" id="{05B01FBD-1E71-106A-E389-4FBB298D17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3E4250-B176-4F1A-A1D3-2FB41F2F66CE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576034750"/>
      </p:ext>
    </p:extLst>
  </p:cSld>
  <p:clrMapOvr>
    <a:masterClrMapping/>
  </p:clrMapOvr>
  <p:transition spd="med">
    <p:pull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8D41B98A-BFF0-3793-99AE-1239379065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25">
            <a:extLst>
              <a:ext uri="{FF2B5EF4-FFF2-40B4-BE49-F238E27FC236}">
                <a16:creationId xmlns:a16="http://schemas.microsoft.com/office/drawing/2014/main" id="{15BB9016-14C9-4928-6C0A-E5135C8773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26">
            <a:extLst>
              <a:ext uri="{FF2B5EF4-FFF2-40B4-BE49-F238E27FC236}">
                <a16:creationId xmlns:a16="http://schemas.microsoft.com/office/drawing/2014/main" id="{EF8D9314-70A8-BE20-748E-FBD3FBB4DA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E2C2C9-1996-402B-BC58-EB4B6136CDAC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269612640"/>
      </p:ext>
    </p:extLst>
  </p:cSld>
  <p:clrMapOvr>
    <a:masterClrMapping/>
  </p:clrMapOvr>
  <p:transition spd="med">
    <p:pull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BB227877-5D78-571D-EA14-721536536C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25">
            <a:extLst>
              <a:ext uri="{FF2B5EF4-FFF2-40B4-BE49-F238E27FC236}">
                <a16:creationId xmlns:a16="http://schemas.microsoft.com/office/drawing/2014/main" id="{D1F5B7C6-F361-F2E6-23D9-62B6D32325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26">
            <a:extLst>
              <a:ext uri="{FF2B5EF4-FFF2-40B4-BE49-F238E27FC236}">
                <a16:creationId xmlns:a16="http://schemas.microsoft.com/office/drawing/2014/main" id="{C3ABD204-B1F6-A665-B60E-EAC3C1DA3C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561476-D0E2-40FE-A1F6-2F5C5FD0E204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522188334"/>
      </p:ext>
    </p:extLst>
  </p:cSld>
  <p:clrMapOvr>
    <a:masterClrMapping/>
  </p:clrMapOvr>
  <p:transition spd="med">
    <p:pull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8B8A16BD-1BE7-46A0-6467-455130D25F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25">
            <a:extLst>
              <a:ext uri="{FF2B5EF4-FFF2-40B4-BE49-F238E27FC236}">
                <a16:creationId xmlns:a16="http://schemas.microsoft.com/office/drawing/2014/main" id="{9C6A5579-9FED-1CBD-7273-E950134D30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26">
            <a:extLst>
              <a:ext uri="{FF2B5EF4-FFF2-40B4-BE49-F238E27FC236}">
                <a16:creationId xmlns:a16="http://schemas.microsoft.com/office/drawing/2014/main" id="{B1501519-B917-C2E1-8156-072FE4FECA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595CC3-DB81-4230-9660-9AD3491C4233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075424"/>
      </p:ext>
    </p:extLst>
  </p:cSld>
  <p:clrMapOvr>
    <a:masterClrMapping/>
  </p:clrMapOvr>
  <p:transition spd="med">
    <p:pull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Rectangle 24">
            <a:extLst>
              <a:ext uri="{FF2B5EF4-FFF2-40B4-BE49-F238E27FC236}">
                <a16:creationId xmlns:a16="http://schemas.microsoft.com/office/drawing/2014/main" id="{18CC190D-6771-1604-F63F-7E744E67CE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Rectangle 25">
            <a:extLst>
              <a:ext uri="{FF2B5EF4-FFF2-40B4-BE49-F238E27FC236}">
                <a16:creationId xmlns:a16="http://schemas.microsoft.com/office/drawing/2014/main" id="{48E15E4D-03C8-134A-4538-0733B18CA7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Rectangle 26">
            <a:extLst>
              <a:ext uri="{FF2B5EF4-FFF2-40B4-BE49-F238E27FC236}">
                <a16:creationId xmlns:a16="http://schemas.microsoft.com/office/drawing/2014/main" id="{A732B3AA-4456-D3B4-9E91-1E402A1B1B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92616A-6CBF-4FB4-965E-F10009CBF6D9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45158482"/>
      </p:ext>
    </p:extLst>
  </p:cSld>
  <p:clrMapOvr>
    <a:masterClrMapping/>
  </p:clrMapOvr>
  <p:transition spd="med">
    <p:pull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Rectangle 24">
            <a:extLst>
              <a:ext uri="{FF2B5EF4-FFF2-40B4-BE49-F238E27FC236}">
                <a16:creationId xmlns:a16="http://schemas.microsoft.com/office/drawing/2014/main" id="{97A0E9FA-3B50-DA22-9C66-DF59C4A145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25">
            <a:extLst>
              <a:ext uri="{FF2B5EF4-FFF2-40B4-BE49-F238E27FC236}">
                <a16:creationId xmlns:a16="http://schemas.microsoft.com/office/drawing/2014/main" id="{BFB3F3EE-0C11-6F5A-1458-5A96FA29F8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26">
            <a:extLst>
              <a:ext uri="{FF2B5EF4-FFF2-40B4-BE49-F238E27FC236}">
                <a16:creationId xmlns:a16="http://schemas.microsoft.com/office/drawing/2014/main" id="{14E3213D-A8F4-13ED-D5BB-C722677425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632141-E059-4428-8064-E3358CF8AC9A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02907007"/>
      </p:ext>
    </p:extLst>
  </p:cSld>
  <p:clrMapOvr>
    <a:masterClrMapping/>
  </p:clrMapOvr>
  <p:transition spd="med">
    <p:pull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>
            <a:extLst>
              <a:ext uri="{FF2B5EF4-FFF2-40B4-BE49-F238E27FC236}">
                <a16:creationId xmlns:a16="http://schemas.microsoft.com/office/drawing/2014/main" id="{0337B66C-5BFD-29E1-5345-51FA3DAC80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Rectangle 25">
            <a:extLst>
              <a:ext uri="{FF2B5EF4-FFF2-40B4-BE49-F238E27FC236}">
                <a16:creationId xmlns:a16="http://schemas.microsoft.com/office/drawing/2014/main" id="{C47D1F3E-CAC6-6C4D-50A5-B93AC1EA83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26">
            <a:extLst>
              <a:ext uri="{FF2B5EF4-FFF2-40B4-BE49-F238E27FC236}">
                <a16:creationId xmlns:a16="http://schemas.microsoft.com/office/drawing/2014/main" id="{35D84245-0698-AF0C-6801-58CFD804CB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CF3A88-40BC-473B-81D6-42C57AF6AC89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59264316"/>
      </p:ext>
    </p:extLst>
  </p:cSld>
  <p:clrMapOvr>
    <a:masterClrMapping/>
  </p:clrMapOvr>
  <p:transition spd="med">
    <p:pull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676AAA3D-BC13-2314-03E9-14C3B1BFA3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25">
            <a:extLst>
              <a:ext uri="{FF2B5EF4-FFF2-40B4-BE49-F238E27FC236}">
                <a16:creationId xmlns:a16="http://schemas.microsoft.com/office/drawing/2014/main" id="{E9702EBB-D2C2-B9AD-155B-A6A9BB8EEC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26">
            <a:extLst>
              <a:ext uri="{FF2B5EF4-FFF2-40B4-BE49-F238E27FC236}">
                <a16:creationId xmlns:a16="http://schemas.microsoft.com/office/drawing/2014/main" id="{BCDA7FA0-95FD-1C6E-459D-EC8D5348C7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817F36-0384-4517-A273-1DF25F3AFCFB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148499086"/>
      </p:ext>
    </p:extLst>
  </p:cSld>
  <p:clrMapOvr>
    <a:masterClrMapping/>
  </p:clrMapOvr>
  <p:transition spd="med">
    <p:pull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086CDC75-0537-E3D6-9403-25E08C0FFF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25">
            <a:extLst>
              <a:ext uri="{FF2B5EF4-FFF2-40B4-BE49-F238E27FC236}">
                <a16:creationId xmlns:a16="http://schemas.microsoft.com/office/drawing/2014/main" id="{F220CA02-BC53-06FB-2E7B-4866175889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26">
            <a:extLst>
              <a:ext uri="{FF2B5EF4-FFF2-40B4-BE49-F238E27FC236}">
                <a16:creationId xmlns:a16="http://schemas.microsoft.com/office/drawing/2014/main" id="{691DAD42-E545-2D2B-0CE5-0217551D3B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6BA316-5709-4088-BFEC-3073514F572C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559473592"/>
      </p:ext>
    </p:extLst>
  </p:cSld>
  <p:clrMapOvr>
    <a:masterClrMapping/>
  </p:clrMapOvr>
  <p:transition spd="med">
    <p:pull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1847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6FE69147-8B63-D7BB-F800-5313D56746E8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49" name="Freeform 3">
              <a:extLst>
                <a:ext uri="{FF2B5EF4-FFF2-40B4-BE49-F238E27FC236}">
                  <a16:creationId xmlns:a16="http://schemas.microsoft.com/office/drawing/2014/main" id="{EAF1C3F4-B4C6-4222-D1E2-9B3C17DE4DA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4592 w 6027"/>
                <a:gd name="T1" fmla="*/ 59 h 2296"/>
                <a:gd name="T2" fmla="*/ 0 w 6027"/>
                <a:gd name="T3" fmla="*/ 59 h 2296"/>
                <a:gd name="T4" fmla="*/ 0 w 6027"/>
                <a:gd name="T5" fmla="*/ 0 h 2296"/>
                <a:gd name="T6" fmla="*/ 4592 w 6027"/>
                <a:gd name="T7" fmla="*/ 0 h 2296"/>
                <a:gd name="T8" fmla="*/ 4592 w 6027"/>
                <a:gd name="T9" fmla="*/ 59 h 2296"/>
                <a:gd name="T10" fmla="*/ 4592 w 6027"/>
                <a:gd name="T11" fmla="*/ 59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00" name="Freeform 4">
              <a:extLst>
                <a:ext uri="{FF2B5EF4-FFF2-40B4-BE49-F238E27FC236}">
                  <a16:creationId xmlns:a16="http://schemas.microsoft.com/office/drawing/2014/main" id="{F9C907D6-5B6B-9A1C-E638-BD0BB6D4E8B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i-FI">
                <a:latin typeface="Arial" charset="0"/>
                <a:cs typeface="Arial" charset="0"/>
              </a:endParaRPr>
            </a:p>
          </p:txBody>
        </p:sp>
      </p:grpSp>
      <p:sp>
        <p:nvSpPr>
          <p:cNvPr id="1027" name="Freeform 5">
            <a:extLst>
              <a:ext uri="{FF2B5EF4-FFF2-40B4-BE49-F238E27FC236}">
                <a16:creationId xmlns:a16="http://schemas.microsoft.com/office/drawing/2014/main" id="{4004D9D8-7D4D-5096-0E0E-218C69F59CBF}"/>
              </a:ext>
            </a:extLst>
          </p:cNvPr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>
              <a:gd name="T0" fmla="*/ 2147483646 w 5748"/>
              <a:gd name="T1" fmla="*/ 2147483646 h 246"/>
              <a:gd name="T2" fmla="*/ 0 w 5748"/>
              <a:gd name="T3" fmla="*/ 2147483646 h 246"/>
              <a:gd name="T4" fmla="*/ 0 w 5748"/>
              <a:gd name="T5" fmla="*/ 0 h 246"/>
              <a:gd name="T6" fmla="*/ 2147483646 w 5748"/>
              <a:gd name="T7" fmla="*/ 0 h 246"/>
              <a:gd name="T8" fmla="*/ 2147483646 w 5748"/>
              <a:gd name="T9" fmla="*/ 2147483646 h 246"/>
              <a:gd name="T10" fmla="*/ 2147483646 w 5748"/>
              <a:gd name="T11" fmla="*/ 2147483646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1028" name="Group 6">
            <a:extLst>
              <a:ext uri="{FF2B5EF4-FFF2-40B4-BE49-F238E27FC236}">
                <a16:creationId xmlns:a16="http://schemas.microsoft.com/office/drawing/2014/main" id="{2E090D86-CDB4-6967-951A-F728205E507B}"/>
              </a:ext>
            </a:extLst>
          </p:cNvPr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4103" name="Freeform 7">
              <a:extLst>
                <a:ext uri="{FF2B5EF4-FFF2-40B4-BE49-F238E27FC236}">
                  <a16:creationId xmlns:a16="http://schemas.microsoft.com/office/drawing/2014/main" id="{67C849AA-FAE2-ED04-EC35-3EF584F36E79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i-FI">
                <a:latin typeface="Arial" charset="0"/>
                <a:cs typeface="Arial" charset="0"/>
              </a:endParaRPr>
            </a:p>
          </p:txBody>
        </p:sp>
        <p:grpSp>
          <p:nvGrpSpPr>
            <p:cNvPr id="1042" name="Group 8">
              <a:extLst>
                <a:ext uri="{FF2B5EF4-FFF2-40B4-BE49-F238E27FC236}">
                  <a16:creationId xmlns:a16="http://schemas.microsoft.com/office/drawing/2014/main" id="{EDFEE751-F5F6-99B0-5F06-FAED80590A7F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044" name="Freeform 9">
                <a:extLst>
                  <a:ext uri="{FF2B5EF4-FFF2-40B4-BE49-F238E27FC236}">
                    <a16:creationId xmlns:a16="http://schemas.microsoft.com/office/drawing/2014/main" id="{987AD663-1DE9-0537-D77A-04E80EC4438B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045" name="Freeform 10">
                <a:extLst>
                  <a:ext uri="{FF2B5EF4-FFF2-40B4-BE49-F238E27FC236}">
                    <a16:creationId xmlns:a16="http://schemas.microsoft.com/office/drawing/2014/main" id="{2B11DAA2-CAD1-E6C6-3C93-550952AD941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35 h 353"/>
                  <a:gd name="T4" fmla="*/ 24 w 186"/>
                  <a:gd name="T5" fmla="*/ 60 h 353"/>
                  <a:gd name="T6" fmla="*/ 18 w 186"/>
                  <a:gd name="T7" fmla="*/ 130 h 353"/>
                  <a:gd name="T8" fmla="*/ 42 w 186"/>
                  <a:gd name="T9" fmla="*/ 224 h 353"/>
                  <a:gd name="T10" fmla="*/ 48 w 186"/>
                  <a:gd name="T11" fmla="*/ 318 h 353"/>
                  <a:gd name="T12" fmla="*/ 0 w 186"/>
                  <a:gd name="T13" fmla="*/ 694 h 353"/>
                  <a:gd name="T14" fmla="*/ 54 w 186"/>
                  <a:gd name="T15" fmla="*/ 459 h 353"/>
                  <a:gd name="T16" fmla="*/ 84 w 186"/>
                  <a:gd name="T17" fmla="*/ 424 h 353"/>
                  <a:gd name="T18" fmla="*/ 126 w 186"/>
                  <a:gd name="T19" fmla="*/ 248 h 353"/>
                  <a:gd name="T20" fmla="*/ 144 w 186"/>
                  <a:gd name="T21" fmla="*/ 235 h 353"/>
                  <a:gd name="T22" fmla="*/ 144 w 186"/>
                  <a:gd name="T23" fmla="*/ 177 h 353"/>
                  <a:gd name="T24" fmla="*/ 186 w 186"/>
                  <a:gd name="T25" fmla="*/ 130 h 353"/>
                  <a:gd name="T26" fmla="*/ 162 w 186"/>
                  <a:gd name="T27" fmla="*/ 117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046" name="Freeform 11">
                <a:extLst>
                  <a:ext uri="{FF2B5EF4-FFF2-40B4-BE49-F238E27FC236}">
                    <a16:creationId xmlns:a16="http://schemas.microsoft.com/office/drawing/2014/main" id="{21FB0BEF-C5B8-9A00-4A63-327E0BA5C88C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047" name="Freeform 12">
                <a:extLst>
                  <a:ext uri="{FF2B5EF4-FFF2-40B4-BE49-F238E27FC236}">
                    <a16:creationId xmlns:a16="http://schemas.microsoft.com/office/drawing/2014/main" id="{DDB89700-3B51-495C-B950-6CF20034E9FB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12 h 66"/>
                  <a:gd name="T8" fmla="*/ 6 w 155"/>
                  <a:gd name="T9" fmla="*/ 35 h 66"/>
                  <a:gd name="T10" fmla="*/ 0 w 155"/>
                  <a:gd name="T11" fmla="*/ 48 h 66"/>
                  <a:gd name="T12" fmla="*/ 78 w 155"/>
                  <a:gd name="T13" fmla="*/ 118 h 66"/>
                  <a:gd name="T14" fmla="*/ 96 w 155"/>
                  <a:gd name="T15" fmla="*/ 83 h 66"/>
                  <a:gd name="T16" fmla="*/ 155 w 155"/>
                  <a:gd name="T17" fmla="*/ 131 h 66"/>
                  <a:gd name="T18" fmla="*/ 126 w 155"/>
                  <a:gd name="T19" fmla="*/ 48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048" name="Freeform 13">
                <a:extLst>
                  <a:ext uri="{FF2B5EF4-FFF2-40B4-BE49-F238E27FC236}">
                    <a16:creationId xmlns:a16="http://schemas.microsoft.com/office/drawing/2014/main" id="{3E866BAB-56D2-EE16-B58A-881E77D935E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74 h 72"/>
                  <a:gd name="T2" fmla="*/ 0 w 42"/>
                  <a:gd name="T3" fmla="*/ 37 h 72"/>
                  <a:gd name="T4" fmla="*/ 12 w 42"/>
                  <a:gd name="T5" fmla="*/ 12 h 72"/>
                  <a:gd name="T6" fmla="*/ 0 w 42"/>
                  <a:gd name="T7" fmla="*/ 12 h 72"/>
                  <a:gd name="T8" fmla="*/ 12 w 42"/>
                  <a:gd name="T9" fmla="*/ 12 h 72"/>
                  <a:gd name="T10" fmla="*/ 24 w 42"/>
                  <a:gd name="T11" fmla="*/ 12 h 72"/>
                  <a:gd name="T12" fmla="*/ 36 w 42"/>
                  <a:gd name="T13" fmla="*/ 12 h 72"/>
                  <a:gd name="T14" fmla="*/ 42 w 42"/>
                  <a:gd name="T15" fmla="*/ 0 h 72"/>
                  <a:gd name="T16" fmla="*/ 30 w 42"/>
                  <a:gd name="T17" fmla="*/ 37 h 72"/>
                  <a:gd name="T18" fmla="*/ 42 w 42"/>
                  <a:gd name="T19" fmla="*/ 99 h 72"/>
                  <a:gd name="T20" fmla="*/ 12 w 42"/>
                  <a:gd name="T21" fmla="*/ 145 h 72"/>
                  <a:gd name="T22" fmla="*/ 6 w 42"/>
                  <a:gd name="T23" fmla="*/ 74 h 72"/>
                  <a:gd name="T24" fmla="*/ 6 w 42"/>
                  <a:gd name="T25" fmla="*/ 74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</p:grpSp>
        <p:sp>
          <p:nvSpPr>
            <p:cNvPr id="4110" name="Freeform 14">
              <a:extLst>
                <a:ext uri="{FF2B5EF4-FFF2-40B4-BE49-F238E27FC236}">
                  <a16:creationId xmlns:a16="http://schemas.microsoft.com/office/drawing/2014/main" id="{74E7BCEA-248D-49E2-C9EF-ABA98E2DF832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i-FI">
                <a:latin typeface="Arial" charset="0"/>
                <a:cs typeface="Arial" charset="0"/>
              </a:endParaRPr>
            </a:p>
          </p:txBody>
        </p:sp>
      </p:grpSp>
      <p:grpSp>
        <p:nvGrpSpPr>
          <p:cNvPr id="1029" name="Group 15">
            <a:extLst>
              <a:ext uri="{FF2B5EF4-FFF2-40B4-BE49-F238E27FC236}">
                <a16:creationId xmlns:a16="http://schemas.microsoft.com/office/drawing/2014/main" id="{F376FAC5-D20C-EFDB-53C9-F2D75715E556}"/>
              </a:ext>
            </a:extLst>
          </p:cNvPr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035" name="Freeform 16">
              <a:extLst>
                <a:ext uri="{FF2B5EF4-FFF2-40B4-BE49-F238E27FC236}">
                  <a16:creationId xmlns:a16="http://schemas.microsoft.com/office/drawing/2014/main" id="{F0ADE14B-72D5-FAE4-7485-5D82DFD460B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6 h 287"/>
                <a:gd name="T4" fmla="*/ 66 w 365"/>
                <a:gd name="T5" fmla="*/ 120 h 287"/>
                <a:gd name="T6" fmla="*/ 143 w 365"/>
                <a:gd name="T7" fmla="*/ 198 h 287"/>
                <a:gd name="T8" fmla="*/ 191 w 365"/>
                <a:gd name="T9" fmla="*/ 180 h 287"/>
                <a:gd name="T10" fmla="*/ 341 w 365"/>
                <a:gd name="T11" fmla="*/ 311 h 287"/>
                <a:gd name="T12" fmla="*/ 305 w 365"/>
                <a:gd name="T13" fmla="*/ 189 h 287"/>
                <a:gd name="T14" fmla="*/ 365 w 365"/>
                <a:gd name="T15" fmla="*/ 144 h 287"/>
                <a:gd name="T16" fmla="*/ 359 w 365"/>
                <a:gd name="T17" fmla="*/ 138 h 287"/>
                <a:gd name="T18" fmla="*/ 335 w 365"/>
                <a:gd name="T19" fmla="*/ 126 h 287"/>
                <a:gd name="T20" fmla="*/ 299 w 365"/>
                <a:gd name="T21" fmla="*/ 96 h 287"/>
                <a:gd name="T22" fmla="*/ 257 w 365"/>
                <a:gd name="T23" fmla="*/ 78 h 287"/>
                <a:gd name="T24" fmla="*/ 215 w 365"/>
                <a:gd name="T25" fmla="*/ 60 h 287"/>
                <a:gd name="T26" fmla="*/ 173 w 365"/>
                <a:gd name="T27" fmla="*/ 42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36" name="Freeform 17">
              <a:extLst>
                <a:ext uri="{FF2B5EF4-FFF2-40B4-BE49-F238E27FC236}">
                  <a16:creationId xmlns:a16="http://schemas.microsoft.com/office/drawing/2014/main" id="{55FBC0B2-4C78-B31B-1C88-B7DA4D40917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37" name="Freeform 18">
              <a:extLst>
                <a:ext uri="{FF2B5EF4-FFF2-40B4-BE49-F238E27FC236}">
                  <a16:creationId xmlns:a16="http://schemas.microsoft.com/office/drawing/2014/main" id="{BCF94085-D21C-E66E-DC28-5E14C435238A}"/>
                </a:ext>
              </a:extLst>
            </p:cNvPr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6 h 60"/>
                <a:gd name="T16" fmla="*/ 65 w 71"/>
                <a:gd name="T17" fmla="*/ 48 h 60"/>
                <a:gd name="T18" fmla="*/ 71 w 71"/>
                <a:gd name="T19" fmla="*/ 60 h 60"/>
                <a:gd name="T20" fmla="*/ 71 w 71"/>
                <a:gd name="T21" fmla="*/ 66 h 60"/>
                <a:gd name="T22" fmla="*/ 59 w 71"/>
                <a:gd name="T23" fmla="*/ 60 h 60"/>
                <a:gd name="T24" fmla="*/ 47 w 71"/>
                <a:gd name="T25" fmla="*/ 48 h 60"/>
                <a:gd name="T26" fmla="*/ 23 w 71"/>
                <a:gd name="T27" fmla="*/ 36 h 60"/>
                <a:gd name="T28" fmla="*/ 23 w 71"/>
                <a:gd name="T29" fmla="*/ 42 h 60"/>
                <a:gd name="T30" fmla="*/ 18 w 71"/>
                <a:gd name="T31" fmla="*/ 48 h 60"/>
                <a:gd name="T32" fmla="*/ 12 w 71"/>
                <a:gd name="T33" fmla="*/ 54 h 60"/>
                <a:gd name="T34" fmla="*/ 6 w 71"/>
                <a:gd name="T35" fmla="*/ 54 h 60"/>
                <a:gd name="T36" fmla="*/ 6 w 71"/>
                <a:gd name="T37" fmla="*/ 54 h 60"/>
                <a:gd name="T38" fmla="*/ 6 w 71"/>
                <a:gd name="T39" fmla="*/ 42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38" name="Freeform 19">
              <a:extLst>
                <a:ext uri="{FF2B5EF4-FFF2-40B4-BE49-F238E27FC236}">
                  <a16:creationId xmlns:a16="http://schemas.microsoft.com/office/drawing/2014/main" id="{5A79E782-EB01-16B1-28B4-C5DC320F94B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60 h 162"/>
                <a:gd name="T10" fmla="*/ 96 w 161"/>
                <a:gd name="T11" fmla="*/ 66 h 162"/>
                <a:gd name="T12" fmla="*/ 102 w 161"/>
                <a:gd name="T13" fmla="*/ 78 h 162"/>
                <a:gd name="T14" fmla="*/ 108 w 161"/>
                <a:gd name="T15" fmla="*/ 90 h 162"/>
                <a:gd name="T16" fmla="*/ 120 w 161"/>
                <a:gd name="T17" fmla="*/ 102 h 162"/>
                <a:gd name="T18" fmla="*/ 143 w 161"/>
                <a:gd name="T19" fmla="*/ 120 h 162"/>
                <a:gd name="T20" fmla="*/ 155 w 161"/>
                <a:gd name="T21" fmla="*/ 150 h 162"/>
                <a:gd name="T22" fmla="*/ 161 w 161"/>
                <a:gd name="T23" fmla="*/ 168 h 162"/>
                <a:gd name="T24" fmla="*/ 161 w 161"/>
                <a:gd name="T25" fmla="*/ 174 h 162"/>
                <a:gd name="T26" fmla="*/ 96 w 161"/>
                <a:gd name="T27" fmla="*/ 108 h 162"/>
                <a:gd name="T28" fmla="*/ 30 w 161"/>
                <a:gd name="T29" fmla="*/ 60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39" name="Freeform 20">
              <a:extLst>
                <a:ext uri="{FF2B5EF4-FFF2-40B4-BE49-F238E27FC236}">
                  <a16:creationId xmlns:a16="http://schemas.microsoft.com/office/drawing/2014/main" id="{07616CC4-4BD9-9255-08E9-84C7B3F557BF}"/>
                </a:ext>
              </a:extLst>
            </p:cNvPr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6 h 60"/>
                <a:gd name="T4" fmla="*/ 41 w 59"/>
                <a:gd name="T5" fmla="*/ 42 h 60"/>
                <a:gd name="T6" fmla="*/ 47 w 59"/>
                <a:gd name="T7" fmla="*/ 48 h 60"/>
                <a:gd name="T8" fmla="*/ 53 w 59"/>
                <a:gd name="T9" fmla="*/ 60 h 60"/>
                <a:gd name="T10" fmla="*/ 53 w 59"/>
                <a:gd name="T11" fmla="*/ 66 h 60"/>
                <a:gd name="T12" fmla="*/ 47 w 59"/>
                <a:gd name="T13" fmla="*/ 60 h 60"/>
                <a:gd name="T14" fmla="*/ 35 w 59"/>
                <a:gd name="T15" fmla="*/ 54 h 60"/>
                <a:gd name="T16" fmla="*/ 23 w 59"/>
                <a:gd name="T17" fmla="*/ 42 h 60"/>
                <a:gd name="T18" fmla="*/ 17 w 59"/>
                <a:gd name="T19" fmla="*/ 36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40" name="Freeform 21">
              <a:extLst>
                <a:ext uri="{FF2B5EF4-FFF2-40B4-BE49-F238E27FC236}">
                  <a16:creationId xmlns:a16="http://schemas.microsoft.com/office/drawing/2014/main" id="{0AD1A640-FA73-0D30-3DEB-B7E136E72656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42 h 204"/>
                <a:gd name="T2" fmla="*/ 245 w 245"/>
                <a:gd name="T3" fmla="*/ 48 h 204"/>
                <a:gd name="T4" fmla="*/ 209 w 245"/>
                <a:gd name="T5" fmla="*/ 90 h 204"/>
                <a:gd name="T6" fmla="*/ 143 w 245"/>
                <a:gd name="T7" fmla="*/ 144 h 204"/>
                <a:gd name="T8" fmla="*/ 167 w 245"/>
                <a:gd name="T9" fmla="*/ 168 h 204"/>
                <a:gd name="T10" fmla="*/ 179 w 245"/>
                <a:gd name="T11" fmla="*/ 222 h 204"/>
                <a:gd name="T12" fmla="*/ 77 w 245"/>
                <a:gd name="T13" fmla="*/ 144 h 204"/>
                <a:gd name="T14" fmla="*/ 47 w 245"/>
                <a:gd name="T15" fmla="*/ 90 h 204"/>
                <a:gd name="T16" fmla="*/ 89 w 245"/>
                <a:gd name="T17" fmla="*/ 72 h 204"/>
                <a:gd name="T18" fmla="*/ 59 w 245"/>
                <a:gd name="T19" fmla="*/ 42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42 h 204"/>
                <a:gd name="T50" fmla="*/ 233 w 245"/>
                <a:gd name="T51" fmla="*/ 42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118" name="Rectangle 22">
            <a:extLst>
              <a:ext uri="{FF2B5EF4-FFF2-40B4-BE49-F238E27FC236}">
                <a16:creationId xmlns:a16="http://schemas.microsoft.com/office/drawing/2014/main" id="{EFB615FF-ADE6-0FB1-D4C0-DF64BE7621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perustyyl. napsautt.</a:t>
            </a:r>
          </a:p>
        </p:txBody>
      </p:sp>
      <p:sp>
        <p:nvSpPr>
          <p:cNvPr id="1031" name="Rectangle 23">
            <a:extLst>
              <a:ext uri="{FF2B5EF4-FFF2-40B4-BE49-F238E27FC236}">
                <a16:creationId xmlns:a16="http://schemas.microsoft.com/office/drawing/2014/main" id="{795D530E-A4BC-69CB-F443-6C77E84675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4120" name="Rectangle 24">
            <a:extLst>
              <a:ext uri="{FF2B5EF4-FFF2-40B4-BE49-F238E27FC236}">
                <a16:creationId xmlns:a16="http://schemas.microsoft.com/office/drawing/2014/main" id="{C4930CD6-C40C-CB97-2284-CA5FA7A6B42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121" name="Rectangle 25">
            <a:extLst>
              <a:ext uri="{FF2B5EF4-FFF2-40B4-BE49-F238E27FC236}">
                <a16:creationId xmlns:a16="http://schemas.microsoft.com/office/drawing/2014/main" id="{5C12A878-DF43-2080-8CEB-5ED78526164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122" name="Rectangle 26">
            <a:extLst>
              <a:ext uri="{FF2B5EF4-FFF2-40B4-BE49-F238E27FC236}">
                <a16:creationId xmlns:a16="http://schemas.microsoft.com/office/drawing/2014/main" id="{4F4FF002-A799-9451-E6B2-C414C7C6975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0F7FEBFF-342A-4EFD-A95C-DFAEE5FE3528}" type="slidenum">
              <a:rPr lang="fi-FI" altLang="fi-FI"/>
              <a:pPr/>
              <a:t>‹#›</a:t>
            </a:fld>
            <a:endParaRPr lang="fi-FI" altLang="fi-FI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6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 spd="med">
    <p:pull dir="r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EA276D95-A1E2-223F-3F76-4C1137095B8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/>
              <a:t>IHMINEN, YMPÄRISTÖ JA KULTTUURI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BA92229C-0FE9-80D3-E5B2-F05F80EE241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/>
              <a:t>Johdatus ympäristön historiaan</a:t>
            </a:r>
          </a:p>
        </p:txBody>
      </p:sp>
    </p:spTree>
  </p:cSld>
  <p:clrMapOvr>
    <a:masterClrMapping/>
  </p:clrMapOvr>
  <p:transition spd="med">
    <p:pull dir="r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Line 5">
            <a:extLst>
              <a:ext uri="{FF2B5EF4-FFF2-40B4-BE49-F238E27FC236}">
                <a16:creationId xmlns:a16="http://schemas.microsoft.com/office/drawing/2014/main" id="{7B73C73E-54E5-AB57-2B33-7920ACD47BF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47813" y="0"/>
            <a:ext cx="0" cy="27813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4580" name="AutoShape 4">
            <a:extLst>
              <a:ext uri="{FF2B5EF4-FFF2-40B4-BE49-F238E27FC236}">
                <a16:creationId xmlns:a16="http://schemas.microsoft.com/office/drawing/2014/main" id="{25C0605A-078D-7D73-C500-A3ED1CBFED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80975" y="2276475"/>
            <a:ext cx="9145588" cy="1944688"/>
          </a:xfrm>
          <a:prstGeom prst="rightArrow">
            <a:avLst>
              <a:gd name="adj1" fmla="val 50000"/>
              <a:gd name="adj2" fmla="val 11757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fi-FI" altLang="fi-FI" sz="1800"/>
          </a:p>
        </p:txBody>
      </p:sp>
      <p:sp>
        <p:nvSpPr>
          <p:cNvPr id="24583" name="Text Box 7">
            <a:extLst>
              <a:ext uri="{FF2B5EF4-FFF2-40B4-BE49-F238E27FC236}">
                <a16:creationId xmlns:a16="http://schemas.microsoft.com/office/drawing/2014/main" id="{FFA69762-8CE7-C8D2-109A-3698C361699B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-33337" y="3065462"/>
            <a:ext cx="10810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fi-FI" altLang="fi-FI" sz="1800"/>
              <a:t>-4000</a:t>
            </a:r>
          </a:p>
        </p:txBody>
      </p:sp>
      <p:sp>
        <p:nvSpPr>
          <p:cNvPr id="24584" name="Text Box 8">
            <a:extLst>
              <a:ext uri="{FF2B5EF4-FFF2-40B4-BE49-F238E27FC236}">
                <a16:creationId xmlns:a16="http://schemas.microsoft.com/office/drawing/2014/main" id="{4BF6EBE2-66D0-7605-107E-613493559126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1046163" y="3065462"/>
            <a:ext cx="10810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fi-FI" altLang="fi-FI" sz="1800"/>
              <a:t>-3000</a:t>
            </a:r>
          </a:p>
        </p:txBody>
      </p:sp>
      <p:sp>
        <p:nvSpPr>
          <p:cNvPr id="24585" name="Text Box 9">
            <a:extLst>
              <a:ext uri="{FF2B5EF4-FFF2-40B4-BE49-F238E27FC236}">
                <a16:creationId xmlns:a16="http://schemas.microsoft.com/office/drawing/2014/main" id="{66D21DB1-1FCD-37FD-3157-BBB1F53DA6C9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2054225" y="3065463"/>
            <a:ext cx="108108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fi-FI" altLang="fi-FI" sz="1800"/>
              <a:t>-2000</a:t>
            </a:r>
          </a:p>
        </p:txBody>
      </p:sp>
      <p:sp>
        <p:nvSpPr>
          <p:cNvPr id="24586" name="Text Box 10">
            <a:extLst>
              <a:ext uri="{FF2B5EF4-FFF2-40B4-BE49-F238E27FC236}">
                <a16:creationId xmlns:a16="http://schemas.microsoft.com/office/drawing/2014/main" id="{D53973E3-66A8-9F2F-7478-9533C065C3DE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3135313" y="3065462"/>
            <a:ext cx="10810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fi-FI" altLang="fi-FI" sz="1800"/>
              <a:t>-1000</a:t>
            </a:r>
          </a:p>
        </p:txBody>
      </p:sp>
      <p:sp>
        <p:nvSpPr>
          <p:cNvPr id="24587" name="Text Box 11">
            <a:extLst>
              <a:ext uri="{FF2B5EF4-FFF2-40B4-BE49-F238E27FC236}">
                <a16:creationId xmlns:a16="http://schemas.microsoft.com/office/drawing/2014/main" id="{265ED6DD-8598-F7FB-8CE3-66A84D8B444A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214813" y="3065462"/>
            <a:ext cx="10810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fi-FI" altLang="fi-FI" sz="1800"/>
              <a:t>1</a:t>
            </a:r>
          </a:p>
        </p:txBody>
      </p:sp>
      <p:sp>
        <p:nvSpPr>
          <p:cNvPr id="24588" name="Text Box 12">
            <a:extLst>
              <a:ext uri="{FF2B5EF4-FFF2-40B4-BE49-F238E27FC236}">
                <a16:creationId xmlns:a16="http://schemas.microsoft.com/office/drawing/2014/main" id="{3474AC27-5854-ED73-962A-9C481FB8742F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367338" y="3065462"/>
            <a:ext cx="10810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fi-FI" altLang="fi-FI" sz="1800"/>
              <a:t>1000</a:t>
            </a:r>
          </a:p>
        </p:txBody>
      </p:sp>
      <p:sp>
        <p:nvSpPr>
          <p:cNvPr id="24589" name="Text Box 13">
            <a:extLst>
              <a:ext uri="{FF2B5EF4-FFF2-40B4-BE49-F238E27FC236}">
                <a16:creationId xmlns:a16="http://schemas.microsoft.com/office/drawing/2014/main" id="{ACAC7F82-AE30-716D-7A43-C0C9936046C4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662738" y="3065462"/>
            <a:ext cx="10810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fi-FI" altLang="fi-FI" sz="1800"/>
              <a:t>2000</a:t>
            </a:r>
          </a:p>
        </p:txBody>
      </p:sp>
      <p:sp>
        <p:nvSpPr>
          <p:cNvPr id="24590" name="Text Box 14">
            <a:extLst>
              <a:ext uri="{FF2B5EF4-FFF2-40B4-BE49-F238E27FC236}">
                <a16:creationId xmlns:a16="http://schemas.microsoft.com/office/drawing/2014/main" id="{46D8BAAD-1059-17F9-7706-D519527EF5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08050"/>
            <a:ext cx="14747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i-FI" altLang="fi-FI" sz="1800">
                <a:solidFill>
                  <a:schemeClr val="tx2"/>
                </a:solidFill>
                <a:latin typeface="Rockwell Extra Bold" panose="02060903040505020403" pitchFamily="18" charset="0"/>
              </a:rPr>
              <a:t>ESI-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i-FI" altLang="fi-FI" sz="1800">
                <a:solidFill>
                  <a:schemeClr val="tx2"/>
                </a:solidFill>
                <a:latin typeface="Rockwell Extra Bold" panose="02060903040505020403" pitchFamily="18" charset="0"/>
              </a:rPr>
              <a:t>HISTORIA</a:t>
            </a:r>
          </a:p>
        </p:txBody>
      </p:sp>
      <p:sp>
        <p:nvSpPr>
          <p:cNvPr id="24591" name="Line 15">
            <a:extLst>
              <a:ext uri="{FF2B5EF4-FFF2-40B4-BE49-F238E27FC236}">
                <a16:creationId xmlns:a16="http://schemas.microsoft.com/office/drawing/2014/main" id="{FF6C5B3F-1B98-CF38-DB4A-070300732A0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84888" y="3716338"/>
            <a:ext cx="0" cy="3141662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4592" name="Text Box 16">
            <a:extLst>
              <a:ext uri="{FF2B5EF4-FFF2-40B4-BE49-F238E27FC236}">
                <a16:creationId xmlns:a16="http://schemas.microsoft.com/office/drawing/2014/main" id="{7DBE2DAC-5E01-BE3C-124F-EFF1464565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4797425"/>
            <a:ext cx="36718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i-FI" altLang="fi-FI" sz="1800" b="1">
                <a:solidFill>
                  <a:schemeClr val="tx2"/>
                </a:solidFill>
                <a:latin typeface="Rockwell Extra Bold" panose="02060903040505020403" pitchFamily="18" charset="0"/>
              </a:rPr>
              <a:t>E S I H I S T O R I A</a:t>
            </a:r>
          </a:p>
        </p:txBody>
      </p:sp>
      <p:sp>
        <p:nvSpPr>
          <p:cNvPr id="24593" name="Text Box 17">
            <a:extLst>
              <a:ext uri="{FF2B5EF4-FFF2-40B4-BE49-F238E27FC236}">
                <a16:creationId xmlns:a16="http://schemas.microsoft.com/office/drawing/2014/main" id="{8CFD412C-BEC7-B214-17E6-7A62020C83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8038" y="188913"/>
            <a:ext cx="2403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i-FI" altLang="fi-FI" sz="2400" b="1">
                <a:solidFill>
                  <a:srgbClr val="FF0000"/>
                </a:solidFill>
              </a:rPr>
              <a:t>MUU MAAILMA</a:t>
            </a:r>
          </a:p>
        </p:txBody>
      </p:sp>
      <p:sp>
        <p:nvSpPr>
          <p:cNvPr id="24594" name="Text Box 18">
            <a:extLst>
              <a:ext uri="{FF2B5EF4-FFF2-40B4-BE49-F238E27FC236}">
                <a16:creationId xmlns:a16="http://schemas.microsoft.com/office/drawing/2014/main" id="{C7B9C9A2-1085-4E4B-7968-A278B33C3F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8400" y="5373688"/>
            <a:ext cx="1182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i-FI" altLang="fi-FI" sz="2400" b="1">
                <a:solidFill>
                  <a:srgbClr val="FF0000"/>
                </a:solidFill>
              </a:rPr>
              <a:t>SUOMI</a:t>
            </a:r>
          </a:p>
        </p:txBody>
      </p:sp>
      <p:sp>
        <p:nvSpPr>
          <p:cNvPr id="24596" name="Text Box 20">
            <a:extLst>
              <a:ext uri="{FF2B5EF4-FFF2-40B4-BE49-F238E27FC236}">
                <a16:creationId xmlns:a16="http://schemas.microsoft.com/office/drawing/2014/main" id="{B99D4752-DA52-B11B-6A82-A42AB01D18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48488" y="4868863"/>
            <a:ext cx="16557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i-FI" altLang="fi-FI" sz="1800" b="1">
                <a:latin typeface="Rockwell Extra Bold" panose="02060903040505020403" pitchFamily="18" charset="0"/>
              </a:rPr>
              <a:t>HISTORIA</a:t>
            </a:r>
          </a:p>
        </p:txBody>
      </p:sp>
      <p:sp>
        <p:nvSpPr>
          <p:cNvPr id="24598" name="Text Box 22">
            <a:extLst>
              <a:ext uri="{FF2B5EF4-FFF2-40B4-BE49-F238E27FC236}">
                <a16:creationId xmlns:a16="http://schemas.microsoft.com/office/drawing/2014/main" id="{81FF3E31-F94B-4BBB-9770-F17408C9EB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4300" y="1844675"/>
            <a:ext cx="14398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fi-FI" altLang="fi-FI" sz="1800"/>
              <a:t>Vanha aika</a:t>
            </a:r>
          </a:p>
        </p:txBody>
      </p:sp>
      <p:sp>
        <p:nvSpPr>
          <p:cNvPr id="24599" name="Text Box 23">
            <a:extLst>
              <a:ext uri="{FF2B5EF4-FFF2-40B4-BE49-F238E27FC236}">
                <a16:creationId xmlns:a16="http://schemas.microsoft.com/office/drawing/2014/main" id="{AA1DB0DA-A9D3-C725-BF66-E37A49F09B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981075"/>
            <a:ext cx="16557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i-FI" altLang="fi-FI" sz="1800" b="1">
                <a:latin typeface="Rockwell Extra Bold" panose="02060903040505020403" pitchFamily="18" charset="0"/>
              </a:rPr>
              <a:t>HISTORIA</a:t>
            </a:r>
          </a:p>
        </p:txBody>
      </p:sp>
      <p:sp>
        <p:nvSpPr>
          <p:cNvPr id="24601" name="Text Box 25">
            <a:extLst>
              <a:ext uri="{FF2B5EF4-FFF2-40B4-BE49-F238E27FC236}">
                <a16:creationId xmlns:a16="http://schemas.microsoft.com/office/drawing/2014/main" id="{B8321369-54F6-66AF-A1C8-4AB89B15A2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725" y="1844675"/>
            <a:ext cx="14398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fi-FI" altLang="fi-FI" sz="1800"/>
              <a:t>Keskiaika</a:t>
            </a:r>
          </a:p>
        </p:txBody>
      </p:sp>
      <p:sp>
        <p:nvSpPr>
          <p:cNvPr id="24602" name="Text Box 26">
            <a:extLst>
              <a:ext uri="{FF2B5EF4-FFF2-40B4-BE49-F238E27FC236}">
                <a16:creationId xmlns:a16="http://schemas.microsoft.com/office/drawing/2014/main" id="{D3E02358-46C6-60F0-CF7B-4BEB4CF8C2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6688" y="1844675"/>
            <a:ext cx="14398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fi-FI" altLang="fi-FI" sz="1800"/>
              <a:t>Uusi aika</a:t>
            </a:r>
          </a:p>
        </p:txBody>
      </p:sp>
      <p:sp>
        <p:nvSpPr>
          <p:cNvPr id="24603" name="Text Box 27">
            <a:extLst>
              <a:ext uri="{FF2B5EF4-FFF2-40B4-BE49-F238E27FC236}">
                <a16:creationId xmlns:a16="http://schemas.microsoft.com/office/drawing/2014/main" id="{09760C5D-BF6E-789F-6E15-859359647D79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619751" y="4325937"/>
            <a:ext cx="14398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fi-FI" altLang="fi-FI" sz="1800"/>
              <a:t>Keskiaika</a:t>
            </a:r>
          </a:p>
        </p:txBody>
      </p:sp>
      <p:sp>
        <p:nvSpPr>
          <p:cNvPr id="24604" name="Text Box 28">
            <a:extLst>
              <a:ext uri="{FF2B5EF4-FFF2-40B4-BE49-F238E27FC236}">
                <a16:creationId xmlns:a16="http://schemas.microsoft.com/office/drawing/2014/main" id="{D8E86270-40D2-4B39-46A6-F98EB2BD76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9563" y="4292600"/>
            <a:ext cx="14398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fi-FI" altLang="fi-FI" sz="1800"/>
              <a:t>Uusi aika</a:t>
            </a:r>
          </a:p>
        </p:txBody>
      </p:sp>
      <p:sp>
        <p:nvSpPr>
          <p:cNvPr id="24605" name="Line 29">
            <a:extLst>
              <a:ext uri="{FF2B5EF4-FFF2-40B4-BE49-F238E27FC236}">
                <a16:creationId xmlns:a16="http://schemas.microsoft.com/office/drawing/2014/main" id="{A3253799-D481-3F92-EF79-8625A094FA56}"/>
              </a:ext>
            </a:extLst>
          </p:cNvPr>
          <p:cNvSpPr>
            <a:spLocks noChangeShapeType="1"/>
          </p:cNvSpPr>
          <p:nvPr/>
        </p:nvSpPr>
        <p:spPr bwMode="auto">
          <a:xfrm>
            <a:off x="5219700" y="2205038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4606" name="Line 30">
            <a:extLst>
              <a:ext uri="{FF2B5EF4-FFF2-40B4-BE49-F238E27FC236}">
                <a16:creationId xmlns:a16="http://schemas.microsoft.com/office/drawing/2014/main" id="{104E3FEE-82EE-452B-2D25-D24E09283116}"/>
              </a:ext>
            </a:extLst>
          </p:cNvPr>
          <p:cNvSpPr>
            <a:spLocks noChangeShapeType="1"/>
          </p:cNvSpPr>
          <p:nvPr/>
        </p:nvSpPr>
        <p:spPr bwMode="auto">
          <a:xfrm>
            <a:off x="6516688" y="2205038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4607" name="Line 31">
            <a:extLst>
              <a:ext uri="{FF2B5EF4-FFF2-40B4-BE49-F238E27FC236}">
                <a16:creationId xmlns:a16="http://schemas.microsoft.com/office/drawing/2014/main" id="{4D82FF83-DA1B-3311-8557-E131CCC94A89}"/>
              </a:ext>
            </a:extLst>
          </p:cNvPr>
          <p:cNvSpPr>
            <a:spLocks noChangeShapeType="1"/>
          </p:cNvSpPr>
          <p:nvPr/>
        </p:nvSpPr>
        <p:spPr bwMode="auto">
          <a:xfrm>
            <a:off x="6516688" y="3716338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4608" name="Text Box 32">
            <a:extLst>
              <a:ext uri="{FF2B5EF4-FFF2-40B4-BE49-F238E27FC236}">
                <a16:creationId xmlns:a16="http://schemas.microsoft.com/office/drawing/2014/main" id="{26BFCAA7-9ADE-8879-F227-3698B3EFE7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5150" y="2349500"/>
            <a:ext cx="1339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i-FI" altLang="fi-FI" sz="1800" i="1"/>
              <a:t>Muinaisuus</a:t>
            </a:r>
          </a:p>
        </p:txBody>
      </p:sp>
      <p:sp>
        <p:nvSpPr>
          <p:cNvPr id="24609" name="Text Box 33">
            <a:extLst>
              <a:ext uri="{FF2B5EF4-FFF2-40B4-BE49-F238E27FC236}">
                <a16:creationId xmlns:a16="http://schemas.microsoft.com/office/drawing/2014/main" id="{D3733BE1-FFE0-D74A-F61A-3540E7AB1E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1638" y="2349500"/>
            <a:ext cx="908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i-FI" altLang="fi-FI" sz="1800" i="1"/>
              <a:t>Antiikki</a:t>
            </a:r>
          </a:p>
        </p:txBody>
      </p:sp>
      <p:sp>
        <p:nvSpPr>
          <p:cNvPr id="24611" name="Line 35">
            <a:extLst>
              <a:ext uri="{FF2B5EF4-FFF2-40B4-BE49-F238E27FC236}">
                <a16:creationId xmlns:a16="http://schemas.microsoft.com/office/drawing/2014/main" id="{14B05027-4044-4371-4586-00C2528EE9F4}"/>
              </a:ext>
            </a:extLst>
          </p:cNvPr>
          <p:cNvSpPr>
            <a:spLocks noChangeShapeType="1"/>
          </p:cNvSpPr>
          <p:nvPr/>
        </p:nvSpPr>
        <p:spPr bwMode="auto">
          <a:xfrm>
            <a:off x="3995738" y="256540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4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4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4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24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24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24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24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24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24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24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6" dur="500"/>
                                        <p:tgtEl>
                                          <p:spTgt spid="24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24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4" dur="500"/>
                                        <p:tgtEl>
                                          <p:spTgt spid="24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9" dur="500"/>
                                        <p:tgtEl>
                                          <p:spTgt spid="24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animBg="1"/>
      <p:bldP spid="24583" grpId="0"/>
      <p:bldP spid="24584" grpId="0"/>
      <p:bldP spid="24585" grpId="0"/>
      <p:bldP spid="24586" grpId="0"/>
      <p:bldP spid="24587" grpId="0"/>
      <p:bldP spid="24588" grpId="0"/>
      <p:bldP spid="24589" grpId="0"/>
      <p:bldP spid="24590" grpId="0"/>
      <p:bldP spid="24592" grpId="0"/>
      <p:bldP spid="24593" grpId="0"/>
      <p:bldP spid="24594" grpId="0"/>
      <p:bldP spid="24596" grpId="0"/>
      <p:bldP spid="24598" grpId="0"/>
      <p:bldP spid="24599" grpId="0"/>
      <p:bldP spid="24601" grpId="0"/>
      <p:bldP spid="24602" grpId="0"/>
      <p:bldP spid="24603" grpId="0"/>
      <p:bldP spid="24604" grpId="0"/>
      <p:bldP spid="24608" grpId="0"/>
      <p:bldP spid="2460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48E7F31B-39C0-05D5-B649-3DAD2A38F0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/>
              <a:t>MISTÄ REVITTY ELANTO?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4BAF788F-34FA-97C2-6A25-128AB63DF8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fi-FI" altLang="fi-FI"/>
              <a:t>Keräily- ja pyyntikulttuuri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fi-FI" altLang="fi-FI"/>
              <a:t>Viljelykulttuuri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fi-FI" altLang="fi-FI"/>
              <a:t>Teollinen kulttuuri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fi-FI" altLang="fi-FI"/>
              <a:t>Kestävä kehitys?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1DC97621-B295-69BD-0E81-676F1D43F6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sz="4000"/>
              <a:t>ESIHISTORIA – VAIKEA TUTKIA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054F7356-DEF9-1A41-C161-69B87C2098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altLang="fi-FI"/>
              <a:t>Kivikauden ihmisen ”pään sisään” sukeltaminen vaikeaa, kun ei ole olemassa kirjoitettuja lähteitä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/>
              <a:t>Apuna päättelyssä: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/>
              <a:t>Taide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/>
              <a:t>Hautaukset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/>
              <a:t>Pääkallot (puheen kehitys)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/>
              <a:t>Esinelöydöt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/>
              <a:t>Johtopäätökset osin hyvinkin ristiriitaisia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C4B4E807-5B10-1AA8-2A0F-1E02FE5C9A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/>
              <a:t>HOMO SAPIENS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52E1E393-4CBB-3462-46BE-C873F090F0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altLang="fi-FI" sz="2800"/>
              <a:t>Uskonto – elämä jatkuu kuoleman jälkeen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sz="2800"/>
              <a:t>Yhteisö – suku tai heimo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sz="2800"/>
              <a:t>Hedelmällisyyskultti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sz="2800"/>
              <a:t>Metsästysmagia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sz="2800"/>
              <a:t>Stonehenge (ym.) – astrologia</a:t>
            </a:r>
          </a:p>
          <a:p>
            <a:pPr eaLnBrk="1" hangingPunct="1">
              <a:lnSpc>
                <a:spcPct val="90000"/>
              </a:lnSpc>
              <a:buFont typeface="Symbol" panose="05050102010706020507" pitchFamily="18" charset="2"/>
              <a:buChar char="®"/>
            </a:pPr>
            <a:r>
              <a:rPr lang="fi-FI" altLang="fi-FI" sz="2800">
                <a:sym typeface="Symbol" panose="05050102010706020507" pitchFamily="18" charset="2"/>
              </a:rPr>
              <a:t> Kun ensimmäiset kirjalliset lähteet ilmaantuvat, ne käsittelevät jo kehittyneitä, ”valmiita” uskonnollisia aiheita</a:t>
            </a:r>
          </a:p>
          <a:p>
            <a:pPr eaLnBrk="1" hangingPunct="1">
              <a:lnSpc>
                <a:spcPct val="90000"/>
              </a:lnSpc>
              <a:buFont typeface="Symbol" panose="05050102010706020507" pitchFamily="18" charset="2"/>
              <a:buChar char="®"/>
            </a:pPr>
            <a:r>
              <a:rPr lang="fi-FI" altLang="fi-FI" sz="2800">
                <a:sym typeface="Symbol" panose="05050102010706020507" pitchFamily="18" charset="2"/>
              </a:rPr>
              <a:t> Todennäköisesti jumaltarustot huomattavasti kirjoitustaitoa vanhempi ilmiö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BCEE3299-A64B-5447-108B-7EEB469D4D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/>
              <a:t>KERÄILY JA PYYNTI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7CE926C8-E074-414A-E21F-1CC66ED07B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fi-FI" altLang="fi-FI" dirty="0"/>
              <a:t>Kivikauden ihmisen elämäntapa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fi-FI" altLang="fi-FI" dirty="0"/>
              <a:t>Heimo tyhjensi yhden alueen ruuasta ja siirtyi sitten toiselle </a:t>
            </a:r>
            <a:r>
              <a:rPr lang="fi-FI" altLang="fi-FI" dirty="0">
                <a:sym typeface="Symbol" panose="05050102010706020507" pitchFamily="18" charset="2"/>
              </a:rPr>
              <a:t> liikkuva elämäntapa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fi-FI" altLang="fi-FI" dirty="0">
                <a:sym typeface="Symbol" panose="05050102010706020507" pitchFamily="18" charset="2"/>
              </a:rPr>
              <a:t>Yhden ihmisen elättämiseen tarvittiin useita neliökilometrejä luontoa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fi-FI" altLang="fi-FI" dirty="0">
                <a:sym typeface="Symbol" panose="05050102010706020507" pitchFamily="18" charset="2"/>
              </a:rPr>
              <a:t>Ruuan hankinta-alueen laajuus rajoitti: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fi-FI" altLang="fi-FI" dirty="0">
                <a:sym typeface="Symbol" panose="05050102010706020507" pitchFamily="18" charset="2"/>
              </a:rPr>
              <a:t>Heimon kokoa (40 – 50 henkeä)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fi-FI" altLang="fi-FI" dirty="0">
                <a:sym typeface="Symbol" panose="05050102010706020507" pitchFamily="18" charset="2"/>
              </a:rPr>
              <a:t>Ihmisten määrää maapallolla (5 – 10 milj.)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100D597B-626C-AED8-E42E-89FF328887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/>
              <a:t>HENGISSÄ PYSYMINEN?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2417880F-4480-E67A-D59A-0C33D2C014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/>
            <a:r>
              <a:rPr lang="fi-FI" altLang="fi-FI"/>
              <a:t>Metsästys ja keräily tarjoaa normaalisti pienellä työmäärällä riittävän ravinnon2</a:t>
            </a:r>
          </a:p>
          <a:p>
            <a:pPr marL="609600" indent="-609600" eaLnBrk="1" hangingPunct="1"/>
            <a:r>
              <a:rPr lang="fi-FI" altLang="fi-FI" dirty="0"/>
              <a:t>Kulttuuri palveli yhteisön selviämistä</a:t>
            </a:r>
          </a:p>
          <a:p>
            <a:pPr marL="990600" lvl="1" indent="-533400" eaLnBrk="1" hangingPunct="1"/>
            <a:r>
              <a:rPr lang="fi-FI" altLang="fi-FI" dirty="0"/>
              <a:t>Esim. taide oli osa metsästysrituaaleja</a:t>
            </a:r>
          </a:p>
          <a:p>
            <a:pPr marL="609600" indent="-609600" eaLnBrk="1" hangingPunct="1"/>
            <a:r>
              <a:rPr lang="fi-FI" altLang="fi-FI" dirty="0"/>
              <a:t>Heimon kokoa säädeltiin huonoina ruokavuosina:</a:t>
            </a:r>
          </a:p>
          <a:p>
            <a:pPr marL="990600" lvl="1" indent="-533400" eaLnBrk="1" hangingPunct="1">
              <a:buFontTx/>
              <a:buAutoNum type="arabicPeriod"/>
            </a:pPr>
            <a:r>
              <a:rPr lang="fi-FI" altLang="fi-FI" dirty="0"/>
              <a:t>Jättämällä vanhukset heitteille</a:t>
            </a:r>
          </a:p>
          <a:p>
            <a:pPr marL="990600" lvl="1" indent="-533400" eaLnBrk="1" hangingPunct="1">
              <a:buFontTx/>
              <a:buAutoNum type="arabicPeriod"/>
            </a:pPr>
            <a:r>
              <a:rPr lang="fi-FI" altLang="fi-FI" dirty="0"/>
              <a:t>Tappamalla pikkulapsia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theme/theme1.xml><?xml version="1.0" encoding="utf-8"?>
<a:theme xmlns:a="http://schemas.openxmlformats.org/drawingml/2006/main" name="Vuorenhuippu">
  <a:themeElements>
    <a:clrScheme name="Vuorenhuippu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Vuorenhuippu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uorenhuippu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uorenhuippu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uorenhuippu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uorenhuippu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uorenhuippu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uorenhuippu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uorenhuippu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uorenhuippu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uorenhuippu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248</TotalTime>
  <Words>219</Words>
  <Application>Microsoft Office PowerPoint</Application>
  <PresentationFormat>Näytössä katseltava diaesitys (4:3)</PresentationFormat>
  <Paragraphs>58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Rockwell Extra Bold</vt:lpstr>
      <vt:lpstr>Symbol</vt:lpstr>
      <vt:lpstr>Vuorenhuippu</vt:lpstr>
      <vt:lpstr>IHMINEN, YMPÄRISTÖ JA KULTTUURI</vt:lpstr>
      <vt:lpstr>PowerPoint-esitys</vt:lpstr>
      <vt:lpstr>MISTÄ REVITTY ELANTO?</vt:lpstr>
      <vt:lpstr>ESIHISTORIA – VAIKEA TUTKIA</vt:lpstr>
      <vt:lpstr>HOMO SAPIENS</vt:lpstr>
      <vt:lpstr>KERÄILY JA PYYNTI</vt:lpstr>
      <vt:lpstr>HENGISSÄ PYSYMINEN?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IHMINEN, YMPÄRISTÖ JA KULTTUURI</dc:title>
  <dc:creator>Juha</dc:creator>
  <cp:lastModifiedBy>Juha Valtonen</cp:lastModifiedBy>
  <cp:revision>181</cp:revision>
  <dcterms:created xsi:type="dcterms:W3CDTF">2008-10-05T16:58:17Z</dcterms:created>
  <dcterms:modified xsi:type="dcterms:W3CDTF">2026-05-22T10:18:22Z</dcterms:modified>
</cp:coreProperties>
</file>